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3"/>
  </p:notesMasterIdLst>
  <p:sldIdLst>
    <p:sldId id="361" r:id="rId5"/>
    <p:sldId id="257" r:id="rId6"/>
    <p:sldId id="262" r:id="rId7"/>
    <p:sldId id="379" r:id="rId8"/>
    <p:sldId id="383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  <p:embeddedFont>
      <p:font typeface="Ink Free" panose="03080402000500000000" pitchFamily="66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c409ce5e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13c409ce5ef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13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5554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  <p:sldLayoutId id="214748380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10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10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repaso de temas…</a:t>
            </a:r>
            <a:endParaRPr lang="es-AR"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269;p82">
            <a:extLst>
              <a:ext uri="{FF2B5EF4-FFF2-40B4-BE49-F238E27FC236}">
                <a16:creationId xmlns:a16="http://schemas.microsoft.com/office/drawing/2014/main" id="{0324039B-59F9-5DB3-DB78-047F1B757B73}"/>
              </a:ext>
            </a:extLst>
          </p:cNvPr>
          <p:cNvSpPr txBox="1"/>
          <p:nvPr/>
        </p:nvSpPr>
        <p:spPr>
          <a:xfrm rot="481129">
            <a:off x="7141740" y="2747549"/>
            <a:ext cx="1604904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Generación de ticket de compra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269;p82">
            <a:extLst>
              <a:ext uri="{FF2B5EF4-FFF2-40B4-BE49-F238E27FC236}">
                <a16:creationId xmlns:a16="http://schemas.microsoft.com/office/drawing/2014/main" id="{EB80DE07-130A-74C8-ECB8-8D3C25BE0B6E}"/>
              </a:ext>
            </a:extLst>
          </p:cNvPr>
          <p:cNvSpPr txBox="1"/>
          <p:nvPr/>
        </p:nvSpPr>
        <p:spPr>
          <a:xfrm rot="794677">
            <a:off x="151584" y="1579164"/>
            <a:ext cx="1606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errorHandler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269;p82">
            <a:extLst>
              <a:ext uri="{FF2B5EF4-FFF2-40B4-BE49-F238E27FC236}">
                <a16:creationId xmlns:a16="http://schemas.microsoft.com/office/drawing/2014/main" id="{23FF397C-B167-4D43-B70F-D870E130E567}"/>
              </a:ext>
            </a:extLst>
          </p:cNvPr>
          <p:cNvSpPr txBox="1"/>
          <p:nvPr/>
        </p:nvSpPr>
        <p:spPr>
          <a:xfrm rot="21397446">
            <a:off x="6441559" y="1186695"/>
            <a:ext cx="245713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Ejercicio base,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simil</a:t>
            </a: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</a:t>
            </a:r>
            <a:r>
              <a:rPr lang="es-AR" sz="20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ecommere</a:t>
            </a:r>
            <a:endParaRPr sz="2800" b="1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8" name="Google Shape;269;p82">
            <a:extLst>
              <a:ext uri="{FF2B5EF4-FFF2-40B4-BE49-F238E27FC236}">
                <a16:creationId xmlns:a16="http://schemas.microsoft.com/office/drawing/2014/main" id="{2A548269-734C-D51E-D587-4D44A6E77D2B}"/>
              </a:ext>
            </a:extLst>
          </p:cNvPr>
          <p:cNvSpPr txBox="1"/>
          <p:nvPr/>
        </p:nvSpPr>
        <p:spPr>
          <a:xfrm rot="21177697">
            <a:off x="300145" y="2797579"/>
            <a:ext cx="1604904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Envío de email, informando compra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01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456" name="Google Shape;456;p10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7" name="Google Shape;457;p101" title="ícono de actividad colaborativ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101"/>
          <p:cNvSpPr txBox="1"/>
          <p:nvPr/>
        </p:nvSpPr>
        <p:spPr>
          <a:xfrm>
            <a:off x="501449" y="908012"/>
            <a:ext cx="8092535" cy="107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Desarrollo de un backend de administración de productos:</a:t>
            </a:r>
            <a:endParaRPr sz="32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101"/>
          <p:cNvSpPr txBox="1"/>
          <p:nvPr/>
        </p:nvSpPr>
        <p:spPr>
          <a:xfrm>
            <a:off x="930550" y="468275"/>
            <a:ext cx="29175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4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101"/>
          <p:cNvSpPr txBox="1"/>
          <p:nvPr/>
        </p:nvSpPr>
        <p:spPr>
          <a:xfrm>
            <a:off x="473350" y="2135054"/>
            <a:ext cx="38346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Objetivo: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Configurar un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backend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permita administrar productos, usuarios, y carritos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350" dirty="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Persistencia en MongoDB Atlas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Autenticación con passport, vía registro /login, utilizando JWT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Incluir conceptos vistos a lo largo de la cursada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apliquen para la consecución del 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s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 consigna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 dirty="0">
                <a:solidFill>
                  <a:schemeClr val="dk1"/>
                </a:solidFill>
                <a:highlight>
                  <a:srgbClr val="00FF00"/>
                </a:highlight>
                <a:latin typeface="DM Sans"/>
                <a:ea typeface="DM Sans"/>
                <a:cs typeface="DM Sans"/>
                <a:sym typeface="DM Sans"/>
              </a:rPr>
              <a:t>generar una vista que muestre los productos por pantalla, con un botón que permita agregarlos al carrito 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un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101"/>
          <p:cNvSpPr txBox="1"/>
          <p:nvPr/>
        </p:nvSpPr>
        <p:spPr>
          <a:xfrm>
            <a:off x="4527575" y="2135054"/>
            <a:ext cx="38346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usuario logueado. Realizar las configuraciones pertinentes para lograr este fin.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lang="es-AR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un modelo de ticket, que permita comprar un determinado carrito, y que contenga propiedades típicas para este tipo de operaciones: total,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nroComp</a:t>
            </a:r>
            <a:r>
              <a:rPr lang="es-AR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ítems, fecha, </a:t>
            </a:r>
            <a:r>
              <a:rPr lang="es-AR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etc</a:t>
            </a: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Servidores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ExpresJS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0182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285</Words>
  <Application>Microsoft Office PowerPoint</Application>
  <PresentationFormat>Presentación en pantalla (16:9)</PresentationFormat>
  <Paragraphs>34</Paragraphs>
  <Slides>8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Helvetica Neue Light</vt:lpstr>
      <vt:lpstr>DM Sans</vt:lpstr>
      <vt:lpstr>Ink Free</vt:lpstr>
      <vt:lpstr>Arial</vt:lpstr>
      <vt:lpstr>Anton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53</cp:revision>
  <dcterms:modified xsi:type="dcterms:W3CDTF">2024-06-14T00:42:11Z</dcterms:modified>
</cp:coreProperties>
</file>